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83" r:id="rId3"/>
    <p:sldId id="280" r:id="rId4"/>
    <p:sldId id="287" r:id="rId5"/>
    <p:sldId id="288" r:id="rId6"/>
    <p:sldId id="289" r:id="rId7"/>
    <p:sldId id="290" r:id="rId8"/>
    <p:sldId id="291" r:id="rId9"/>
    <p:sldId id="293" r:id="rId10"/>
    <p:sldId id="294" r:id="rId11"/>
    <p:sldId id="295" r:id="rId12"/>
    <p:sldId id="274" r:id="rId13"/>
    <p:sldId id="29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dern Love Grunge" panose="04070805081005020601" pitchFamily="82" charset="0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72C"/>
    <a:srgbClr val="90A955"/>
    <a:srgbClr val="4F772D"/>
    <a:srgbClr val="000000"/>
    <a:srgbClr val="ECF39E"/>
    <a:srgbClr val="31575C"/>
    <a:srgbClr val="132A16"/>
    <a:srgbClr val="EDF0F0"/>
    <a:srgbClr val="C49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F3954-DC67-4CA3-ACF3-32AA18F41D88}" type="datetimeFigureOut">
              <a:rPr lang="it-IT" smtClean="0"/>
              <a:t>20/10/2022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A12DD-0978-4199-91E5-842ADCEC8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68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404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865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640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40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93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26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2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65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90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42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7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it/photo/1440553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.gif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19.png"/><Relationship Id="rId10" Type="http://schemas.microsoft.com/office/2007/relationships/hdphoto" Target="../media/hdphoto5.wdp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it/photo/1440553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3.png"/><Relationship Id="rId12" Type="http://schemas.openxmlformats.org/officeDocument/2006/relationships/hyperlink" Target="https://raffaelesquillante.bss.desig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ahSayril/FIAProgetto" TargetMode="Externa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hyperlink" Target="https://github.com/Mr-Rafo/PlagiarismDetectionAndroid" TargetMode="External"/><Relationship Id="rId4" Type="http://schemas.openxmlformats.org/officeDocument/2006/relationships/image" Target="../media/image12.png"/><Relationship Id="rId9" Type="http://schemas.microsoft.com/office/2007/relationships/hdphoto" Target="../media/hdphoto2.wdp"/><Relationship Id="rId1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4.gi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it/photo/1440553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4.wdp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570813" y="1362479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86595">
            <a:off x="4613" y="718011"/>
            <a:ext cx="4406044" cy="44060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11404" y="-1586556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686830" y="3832640"/>
            <a:ext cx="7982712" cy="822960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1292" y="772160"/>
            <a:ext cx="8742715" cy="874268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51102" y="5653552"/>
            <a:ext cx="712598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  <p:grpSp>
        <p:nvGrpSpPr>
          <p:cNvPr id="18" name="Group 18"/>
          <p:cNvGrpSpPr/>
          <p:nvPr/>
        </p:nvGrpSpPr>
        <p:grpSpPr>
          <a:xfrm rot="-386595">
            <a:off x="917227" y="2761057"/>
            <a:ext cx="1225515" cy="12255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A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C4DD99-1F34-CBFA-835A-304D992AEA7B}"/>
              </a:ext>
            </a:extLst>
          </p:cNvPr>
          <p:cNvSpPr txBox="1"/>
          <p:nvPr/>
        </p:nvSpPr>
        <p:spPr>
          <a:xfrm>
            <a:off x="10812760" y="68461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Montserrat" panose="00000500000000000000" pitchFamily="2" charset="0"/>
              </a:rPr>
              <a:t>Leaf for World, Leaf for Life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cerchiamo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4B0E5B-FABE-132B-6DA5-93C833862084}"/>
              </a:ext>
            </a:extLst>
          </p:cNvPr>
          <p:cNvSpPr txBox="1"/>
          <p:nvPr/>
        </p:nvSpPr>
        <p:spPr>
          <a:xfrm>
            <a:off x="2514600" y="4492997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Cosa devi sapere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B662B9-388E-ED35-BE6C-B0C9B081AE05}"/>
              </a:ext>
            </a:extLst>
          </p:cNvPr>
          <p:cNvSpPr txBox="1"/>
          <p:nvPr/>
        </p:nvSpPr>
        <p:spPr>
          <a:xfrm>
            <a:off x="2224450" y="6972300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Chi dovresti essere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" name="Picture 8" descr="arrow png 26 - Presentazione Animata.it">
            <a:extLst>
              <a:ext uri="{FF2B5EF4-FFF2-40B4-BE49-F238E27FC236}">
                <a16:creationId xmlns:a16="http://schemas.microsoft.com/office/drawing/2014/main" id="{67DDE21D-9DBF-BFB2-5265-E3A3E875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070" flipV="1">
            <a:off x="6816453" y="4088699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33B1751-48E0-A842-D5EB-B0DCCE61B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97" y="3525160"/>
            <a:ext cx="860165" cy="160134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2763F53-6CAD-B5A4-335C-712BD27A22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71" y="3847201"/>
            <a:ext cx="1066800" cy="10668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985A7BB-1B88-5D07-63D7-6790F915B8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985" y="3592555"/>
            <a:ext cx="1097002" cy="1546773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2A22B79-D382-182F-F424-3D2D8893FA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034" y="3618601"/>
            <a:ext cx="1524000" cy="1524000"/>
          </a:xfrm>
          <a:prstGeom prst="rect">
            <a:avLst/>
          </a:prstGeom>
        </p:spPr>
      </p:pic>
      <p:grpSp>
        <p:nvGrpSpPr>
          <p:cNvPr id="39" name="Gruppo 38">
            <a:extLst>
              <a:ext uri="{FF2B5EF4-FFF2-40B4-BE49-F238E27FC236}">
                <a16:creationId xmlns:a16="http://schemas.microsoft.com/office/drawing/2014/main" id="{21208738-90E6-94DE-88A5-35875B696280}"/>
              </a:ext>
            </a:extLst>
          </p:cNvPr>
          <p:cNvGrpSpPr/>
          <p:nvPr/>
        </p:nvGrpSpPr>
        <p:grpSpPr>
          <a:xfrm>
            <a:off x="9768309" y="3530474"/>
            <a:ext cx="307846" cy="1596028"/>
            <a:chOff x="9768309" y="3530474"/>
            <a:chExt cx="307846" cy="1596028"/>
          </a:xfrm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D4B2351-53F8-A9F1-8934-F72B859435D8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50D07C-E869-E420-62E5-34CCA4C921ED}"/>
                </a:ext>
              </a:extLst>
            </p:cNvPr>
            <p:cNvSpPr/>
            <p:nvPr/>
          </p:nvSpPr>
          <p:spPr>
            <a:xfrm>
              <a:off x="9768309" y="3618601"/>
              <a:ext cx="307846" cy="150790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E390628C-6C23-3BFB-84BE-CD81B8FF9B45}"/>
              </a:ext>
            </a:extLst>
          </p:cNvPr>
          <p:cNvGrpSpPr/>
          <p:nvPr/>
        </p:nvGrpSpPr>
        <p:grpSpPr>
          <a:xfrm>
            <a:off x="12034935" y="3522175"/>
            <a:ext cx="304800" cy="1596028"/>
            <a:chOff x="9771355" y="3530474"/>
            <a:chExt cx="304800" cy="1596028"/>
          </a:xfrm>
        </p:grpSpPr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69BD7A81-2085-CD12-DAEC-7A9870D05294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A8234F80-CC20-8D8F-08A6-5CD34CC2DB2D}"/>
                </a:ext>
              </a:extLst>
            </p:cNvPr>
            <p:cNvSpPr/>
            <p:nvPr/>
          </p:nvSpPr>
          <p:spPr>
            <a:xfrm>
              <a:off x="9771355" y="3932598"/>
              <a:ext cx="304800" cy="119390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331E05AB-34BE-9514-D457-3DDE05858FDB}"/>
              </a:ext>
            </a:extLst>
          </p:cNvPr>
          <p:cNvGrpSpPr/>
          <p:nvPr/>
        </p:nvGrpSpPr>
        <p:grpSpPr>
          <a:xfrm>
            <a:off x="14186866" y="3522175"/>
            <a:ext cx="304800" cy="1596028"/>
            <a:chOff x="9771355" y="3530474"/>
            <a:chExt cx="304800" cy="159602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1D2AA2D-6E9D-1F9F-37B1-658CAA2F4621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0B3DF7B3-24FC-E8E4-6A81-5478BEB567D0}"/>
                </a:ext>
              </a:extLst>
            </p:cNvPr>
            <p:cNvSpPr/>
            <p:nvPr/>
          </p:nvSpPr>
          <p:spPr>
            <a:xfrm>
              <a:off x="9771355" y="4061094"/>
              <a:ext cx="304800" cy="106540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63ACE817-B86D-00DD-2937-B7AD55E5238E}"/>
              </a:ext>
            </a:extLst>
          </p:cNvPr>
          <p:cNvGrpSpPr/>
          <p:nvPr/>
        </p:nvGrpSpPr>
        <p:grpSpPr>
          <a:xfrm>
            <a:off x="16240476" y="3522175"/>
            <a:ext cx="304800" cy="1596028"/>
            <a:chOff x="9771355" y="3530474"/>
            <a:chExt cx="304800" cy="1596028"/>
          </a:xfrm>
        </p:grpSpPr>
        <p:sp>
          <p:nvSpPr>
            <p:cNvPr id="47" name="Rettangolo 46">
              <a:extLst>
                <a:ext uri="{FF2B5EF4-FFF2-40B4-BE49-F238E27FC236}">
                  <a16:creationId xmlns:a16="http://schemas.microsoft.com/office/drawing/2014/main" id="{1E7B7B0D-65FC-51B4-E810-73F0B6062DF7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FB303856-50AF-80B5-500A-759EC6EE5C94}"/>
                </a:ext>
              </a:extLst>
            </p:cNvPr>
            <p:cNvSpPr/>
            <p:nvPr/>
          </p:nvSpPr>
          <p:spPr>
            <a:xfrm>
              <a:off x="9771355" y="4053404"/>
              <a:ext cx="304800" cy="107309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49" name="Picture 8" descr="arrow png 26 - Presentazione Animata.it">
            <a:extLst>
              <a:ext uri="{FF2B5EF4-FFF2-40B4-BE49-F238E27FC236}">
                <a16:creationId xmlns:a16="http://schemas.microsoft.com/office/drawing/2014/main" id="{9CF8BA2B-E9D6-3B2B-DA16-74DF827DB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7554">
            <a:off x="6795936" y="7081677"/>
            <a:ext cx="960034" cy="80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moji Felicità Emoticon Smile - emoji scaricare png - Disegno png  trasparente Emoticon png scaricare.">
            <a:extLst>
              <a:ext uri="{FF2B5EF4-FFF2-40B4-BE49-F238E27FC236}">
                <a16:creationId xmlns:a16="http://schemas.microsoft.com/office/drawing/2014/main" id="{02668890-88D3-1B07-224E-D7F1BEF8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0" b="98906" l="10000" r="90000">
                        <a14:foregroundMark x1="43556" y1="9219" x2="43556" y2="9219"/>
                        <a14:foregroundMark x1="44333" y1="5938" x2="44333" y2="5938"/>
                        <a14:foregroundMark x1="51667" y1="2500" x2="51667" y2="2500"/>
                        <a14:foregroundMark x1="32222" y1="89844" x2="32222" y2="89844"/>
                        <a14:foregroundMark x1="41889" y1="93281" x2="41889" y2="93281"/>
                        <a14:foregroundMark x1="50000" y1="98906" x2="50000" y2="9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05" y="7103595"/>
            <a:ext cx="1345704" cy="9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244208C8-FB9A-0052-BA13-117ABABB592C}"/>
              </a:ext>
            </a:extLst>
          </p:cNvPr>
          <p:cNvGrpSpPr/>
          <p:nvPr/>
        </p:nvGrpSpPr>
        <p:grpSpPr>
          <a:xfrm>
            <a:off x="9768309" y="6686562"/>
            <a:ext cx="307846" cy="1596029"/>
            <a:chOff x="9768309" y="3530474"/>
            <a:chExt cx="307846" cy="1596029"/>
          </a:xfrm>
        </p:grpSpPr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8FAA7E5D-8E6E-0638-D5C2-43054B1304CA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BF88F899-9A0C-3A2F-8082-8558B2CD8C86}"/>
                </a:ext>
              </a:extLst>
            </p:cNvPr>
            <p:cNvSpPr/>
            <p:nvPr/>
          </p:nvSpPr>
          <p:spPr>
            <a:xfrm>
              <a:off x="9768309" y="3530475"/>
              <a:ext cx="307846" cy="159602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5124" name="Picture 4" descr="👍 Pollice In Su Emoji on Apple iOS 6.0">
            <a:extLst>
              <a:ext uri="{FF2B5EF4-FFF2-40B4-BE49-F238E27FC236}">
                <a16:creationId xmlns:a16="http://schemas.microsoft.com/office/drawing/2014/main" id="{81BF588B-C872-6E5D-4BD6-A04FCADD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721" y="6854174"/>
            <a:ext cx="1206366" cy="120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uppo 52">
            <a:extLst>
              <a:ext uri="{FF2B5EF4-FFF2-40B4-BE49-F238E27FC236}">
                <a16:creationId xmlns:a16="http://schemas.microsoft.com/office/drawing/2014/main" id="{A9D471A8-B27E-CD70-92A8-3442F2D0A384}"/>
              </a:ext>
            </a:extLst>
          </p:cNvPr>
          <p:cNvGrpSpPr/>
          <p:nvPr/>
        </p:nvGrpSpPr>
        <p:grpSpPr>
          <a:xfrm>
            <a:off x="12034933" y="6686562"/>
            <a:ext cx="304802" cy="1596028"/>
            <a:chOff x="9771353" y="3530474"/>
            <a:chExt cx="304802" cy="1596028"/>
          </a:xfrm>
        </p:grpSpPr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0385C4D5-FE8B-E998-825E-E172C243587E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103FD122-1A59-AD35-B1CD-DAEF7A8996D7}"/>
                </a:ext>
              </a:extLst>
            </p:cNvPr>
            <p:cNvSpPr/>
            <p:nvPr/>
          </p:nvSpPr>
          <p:spPr>
            <a:xfrm>
              <a:off x="9771353" y="3816211"/>
              <a:ext cx="304801" cy="131029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5126" name="Picture 6" descr="Download Apple Fan Emoji - Lawyer Emoji Iphone PNG Image with No Background  - PNGkey.com">
            <a:extLst>
              <a:ext uri="{FF2B5EF4-FFF2-40B4-BE49-F238E27FC236}">
                <a16:creationId xmlns:a16="http://schemas.microsoft.com/office/drawing/2014/main" id="{DD448591-3DE6-AF29-B0D0-4954AD07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185" y="6910496"/>
            <a:ext cx="1001375" cy="1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po 55">
            <a:extLst>
              <a:ext uri="{FF2B5EF4-FFF2-40B4-BE49-F238E27FC236}">
                <a16:creationId xmlns:a16="http://schemas.microsoft.com/office/drawing/2014/main" id="{C07D189A-359D-A887-AEFD-AF4C9AC8D094}"/>
              </a:ext>
            </a:extLst>
          </p:cNvPr>
          <p:cNvGrpSpPr/>
          <p:nvPr/>
        </p:nvGrpSpPr>
        <p:grpSpPr>
          <a:xfrm>
            <a:off x="14183822" y="6686562"/>
            <a:ext cx="307846" cy="1596029"/>
            <a:chOff x="9768309" y="3530474"/>
            <a:chExt cx="307846" cy="1596029"/>
          </a:xfrm>
        </p:grpSpPr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475ABDA2-A263-4AA0-0301-B2FE8FC3CB58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629C5A6F-B510-65D6-B22D-67F1BCB00E72}"/>
                </a:ext>
              </a:extLst>
            </p:cNvPr>
            <p:cNvSpPr/>
            <p:nvPr/>
          </p:nvSpPr>
          <p:spPr>
            <a:xfrm>
              <a:off x="9768309" y="3698087"/>
              <a:ext cx="307846" cy="142841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5128" name="Picture 8" descr="Yellow emoji, iPhone Apple Color Emoji iPad, angry emoji, electronics, text  png | PNGEgg">
            <a:extLst>
              <a:ext uri="{FF2B5EF4-FFF2-40B4-BE49-F238E27FC236}">
                <a16:creationId xmlns:a16="http://schemas.microsoft.com/office/drawing/2014/main" id="{4BDF22C9-23AE-5DBF-9ED6-166D6178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33" b="90000" l="9556" r="90000">
                        <a14:foregroundMark x1="48222" y1="9444" x2="48222" y2="9444"/>
                        <a14:foregroundMark x1="9556" y1="49111" x2="9556" y2="49111"/>
                        <a14:foregroundMark x1="23222" y1="62889" x2="23222" y2="62889"/>
                        <a14:foregroundMark x1="22889" y1="69444" x2="22889" y2="69444"/>
                        <a14:foregroundMark x1="37111" y1="62333" x2="37111" y2="62333"/>
                        <a14:foregroundMark x1="41667" y1="70222" x2="41667" y2="70222"/>
                        <a14:foregroundMark x1="60222" y1="67000" x2="60222" y2="67000"/>
                        <a14:foregroundMark x1="69556" y1="62111" x2="69556" y2="62111"/>
                        <a14:foregroundMark x1="79778" y1="71222" x2="79778" y2="71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930" y="6868913"/>
            <a:ext cx="1231325" cy="12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3076664B-BAE4-3C57-CBD5-F61A8FCE5090}"/>
              </a:ext>
            </a:extLst>
          </p:cNvPr>
          <p:cNvGrpSpPr/>
          <p:nvPr/>
        </p:nvGrpSpPr>
        <p:grpSpPr>
          <a:xfrm>
            <a:off x="16268915" y="6686562"/>
            <a:ext cx="307846" cy="1596028"/>
            <a:chOff x="9768309" y="3530474"/>
            <a:chExt cx="307846" cy="1596028"/>
          </a:xfrm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B468114D-0DFA-527C-1ED6-13DF25F9F0A6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9486741-EF28-40E3-97B1-365E07D161EF}"/>
                </a:ext>
              </a:extLst>
            </p:cNvPr>
            <p:cNvSpPr/>
            <p:nvPr/>
          </p:nvSpPr>
          <p:spPr>
            <a:xfrm>
              <a:off x="9768309" y="4904452"/>
              <a:ext cx="307846" cy="22204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57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Perchè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noi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A3412AC-BB42-6CB7-37BA-FFFFB577445B}"/>
              </a:ext>
            </a:extLst>
          </p:cNvPr>
          <p:cNvGrpSpPr/>
          <p:nvPr/>
        </p:nvGrpSpPr>
        <p:grpSpPr>
          <a:xfrm>
            <a:off x="2098410" y="3975390"/>
            <a:ext cx="5703627" cy="1219200"/>
            <a:chOff x="4038600" y="3716230"/>
            <a:chExt cx="5703627" cy="12192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A84DAD4-0EA8-C500-15B9-85794591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6F385D6-8102-8B7B-C85A-7E086A31AC5F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5D1D3A3-F407-2F0F-519D-137267E5CA65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Flessibilità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763474B4-FFDC-FDD1-DBF0-A7B50ADA5EEF}"/>
              </a:ext>
            </a:extLst>
          </p:cNvPr>
          <p:cNvGrpSpPr/>
          <p:nvPr/>
        </p:nvGrpSpPr>
        <p:grpSpPr>
          <a:xfrm>
            <a:off x="2023788" y="6930898"/>
            <a:ext cx="5703627" cy="1219200"/>
            <a:chOff x="4038600" y="3716230"/>
            <a:chExt cx="5703627" cy="12192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71E5AE2E-5B35-7FB5-BED1-27F486A6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4D06A147-85F9-AECE-1079-0DA3C9C8BA75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9ED617B-49EE-7B01-5907-B711D1D1334B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Soft Skills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E8FBDE7-DD14-DA0C-3285-FFD6376CEED6}"/>
              </a:ext>
            </a:extLst>
          </p:cNvPr>
          <p:cNvGrpSpPr/>
          <p:nvPr/>
        </p:nvGrpSpPr>
        <p:grpSpPr>
          <a:xfrm>
            <a:off x="10978848" y="3960078"/>
            <a:ext cx="5907433" cy="1219200"/>
            <a:chOff x="4038600" y="3716230"/>
            <a:chExt cx="5907433" cy="121920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744236B9-AC19-6A87-3B19-3F870E4D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477F6C14-107B-4465-4126-BE1B22D9AC9E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7232A53-1445-047E-E218-A157DA3EF0E4}"/>
                </a:ext>
              </a:extLst>
            </p:cNvPr>
            <p:cNvSpPr txBox="1"/>
            <p:nvPr/>
          </p:nvSpPr>
          <p:spPr>
            <a:xfrm>
              <a:off x="6008427" y="3978529"/>
              <a:ext cx="39376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Ambiente di Lavoro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D535C4AC-8912-0C83-1EAD-E1C3A438B77A}"/>
              </a:ext>
            </a:extLst>
          </p:cNvPr>
          <p:cNvGrpSpPr/>
          <p:nvPr/>
        </p:nvGrpSpPr>
        <p:grpSpPr>
          <a:xfrm>
            <a:off x="10978848" y="6915586"/>
            <a:ext cx="5704464" cy="1219200"/>
            <a:chOff x="4038600" y="3716230"/>
            <a:chExt cx="5704464" cy="1219200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4445E58F-E332-6B2B-9FB3-8013ED9E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03558183-B87C-DE42-090F-CEB0343A3870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F21733FC-864C-945A-9B16-3AD233B5C6AF}"/>
                </a:ext>
              </a:extLst>
            </p:cNvPr>
            <p:cNvSpPr txBox="1"/>
            <p:nvPr/>
          </p:nvSpPr>
          <p:spPr>
            <a:xfrm>
              <a:off x="6009264" y="3848776"/>
              <a:ext cx="3733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Competenze ed Esperienze a 360°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2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158140" y="1105080"/>
            <a:ext cx="6753785" cy="65174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3759049">
            <a:off x="9076703" y="3772085"/>
            <a:ext cx="6753785" cy="65174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700000">
            <a:off x="4333204" y="332704"/>
            <a:ext cx="9621592" cy="962159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0A95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35027" y="4705743"/>
            <a:ext cx="7217935" cy="108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11500" b="1" dirty="0">
                <a:solidFill>
                  <a:srgbClr val="242424"/>
                </a:solidFill>
                <a:latin typeface="Montserrat" panose="00000500000000000000" pitchFamily="2" charset="0"/>
              </a:rPr>
              <a:t>Grazie!</a:t>
            </a:r>
            <a:endParaRPr lang="en-US" sz="11500" b="1" u="none" dirty="0">
              <a:solidFill>
                <a:srgbClr val="242424"/>
              </a:solidFill>
              <a:latin typeface="Montserrat" panose="00000500000000000000" pitchFamily="2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3559282" y="1108035"/>
            <a:ext cx="2852460" cy="28524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570813" y="1362479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86595">
            <a:off x="4613" y="718011"/>
            <a:ext cx="4406044" cy="44060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11404" y="-1586556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686830" y="3832640"/>
            <a:ext cx="7982712" cy="822960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1292" y="772160"/>
            <a:ext cx="8742715" cy="874268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51102" y="5653552"/>
            <a:ext cx="712598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  <p:grpSp>
        <p:nvGrpSpPr>
          <p:cNvPr id="18" name="Group 18"/>
          <p:cNvGrpSpPr/>
          <p:nvPr/>
        </p:nvGrpSpPr>
        <p:grpSpPr>
          <a:xfrm rot="-386595">
            <a:off x="917227" y="2761057"/>
            <a:ext cx="1225515" cy="12255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A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ED71566-2B43-0755-8376-BF29225F179B}"/>
              </a:ext>
            </a:extLst>
          </p:cNvPr>
          <p:cNvSpPr txBox="1"/>
          <p:nvPr/>
        </p:nvSpPr>
        <p:spPr>
          <a:xfrm>
            <a:off x="10812760" y="68461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Montserrat" panose="00000500000000000000" pitchFamily="2" charset="0"/>
              </a:rPr>
              <a:t>Leaf for World, Leaf for Life</a:t>
            </a:r>
          </a:p>
        </p:txBody>
      </p:sp>
    </p:spTree>
    <p:extLst>
      <p:ext uri="{BB962C8B-B14F-4D97-AF65-F5344CB8AC3E}">
        <p14:creationId xmlns:p14="http://schemas.microsoft.com/office/powerpoint/2010/main" val="120571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Chi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siamo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64" name="Group 64"/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CE14009F-A62D-0076-55B6-7BEE39383B0E}"/>
              </a:ext>
            </a:extLst>
          </p:cNvPr>
          <p:cNvGrpSpPr/>
          <p:nvPr/>
        </p:nvGrpSpPr>
        <p:grpSpPr>
          <a:xfrm>
            <a:off x="734830" y="3587532"/>
            <a:ext cx="4842078" cy="4507650"/>
            <a:chOff x="2230166" y="3242150"/>
            <a:chExt cx="4842078" cy="4507650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C5619A26-DBC4-9446-268C-98BF4E155E28}"/>
                </a:ext>
              </a:extLst>
            </p:cNvPr>
            <p:cNvGrpSpPr/>
            <p:nvPr/>
          </p:nvGrpSpPr>
          <p:grpSpPr>
            <a:xfrm>
              <a:off x="2361997" y="3242150"/>
              <a:ext cx="4710247" cy="2775723"/>
              <a:chOff x="1676400" y="3222145"/>
              <a:chExt cx="4710247" cy="2775723"/>
            </a:xfrm>
          </p:grpSpPr>
          <p:grpSp>
            <p:nvGrpSpPr>
              <p:cNvPr id="75" name="Group 8"/>
              <p:cNvGrpSpPr>
                <a:grpSpLocks noChangeAspect="1"/>
              </p:cNvGrpSpPr>
              <p:nvPr/>
            </p:nvGrpSpPr>
            <p:grpSpPr>
              <a:xfrm>
                <a:off x="3106654" y="3222145"/>
                <a:ext cx="1860457" cy="1860449"/>
                <a:chOff x="0" y="0"/>
                <a:chExt cx="6350000" cy="6349975"/>
              </a:xfrm>
            </p:grpSpPr>
            <p:sp>
              <p:nvSpPr>
                <p:cNvPr id="76" name="Freeform 9"/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81" name="TextBox 18"/>
              <p:cNvSpPr txBox="1"/>
              <p:nvPr/>
            </p:nvSpPr>
            <p:spPr>
              <a:xfrm>
                <a:off x="1676400" y="5280492"/>
                <a:ext cx="4710247" cy="7173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Raffaele </a:t>
                </a:r>
                <a:r>
                  <a:rPr lang="en-US" sz="21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Squillante</a:t>
                </a:r>
                <a:endParaRPr lang="en-US" sz="2100" b="1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Sicurezza</a:t>
                </a:r>
                <a:r>
                  <a:rPr lang="en-US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 Informatica</a:t>
                </a:r>
                <a:endParaRPr lang="en-US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D80EF8F5-A16A-0A09-05AC-0507AF830A44}"/>
                </a:ext>
              </a:extLst>
            </p:cNvPr>
            <p:cNvGrpSpPr/>
            <p:nvPr/>
          </p:nvGrpSpPr>
          <p:grpSpPr>
            <a:xfrm>
              <a:off x="2285671" y="7372790"/>
              <a:ext cx="4401761" cy="377010"/>
              <a:chOff x="2189105" y="7171740"/>
              <a:chExt cx="4401761" cy="377010"/>
            </a:xfrm>
          </p:grpSpPr>
          <p:sp>
            <p:nvSpPr>
              <p:cNvPr id="91" name="TextBox 15"/>
              <p:cNvSpPr txBox="1"/>
              <p:nvPr/>
            </p:nvSpPr>
            <p:spPr>
              <a:xfrm>
                <a:off x="2650245" y="7171740"/>
                <a:ext cx="3940621" cy="332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r.squillante2</a:t>
                </a:r>
              </a:p>
            </p:txBody>
          </p:sp>
          <p:pic>
            <p:nvPicPr>
              <p:cNvPr id="92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89105" y="7195055"/>
                <a:ext cx="353695" cy="353695"/>
              </a:xfrm>
              <a:prstGeom prst="rect">
                <a:avLst/>
              </a:prstGeom>
            </p:spPr>
          </p:pic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D1C5702-1FDF-FEDB-941D-78EAB1EC4D1F}"/>
                </a:ext>
              </a:extLst>
            </p:cNvPr>
            <p:cNvGrpSpPr/>
            <p:nvPr/>
          </p:nvGrpSpPr>
          <p:grpSpPr>
            <a:xfrm>
              <a:off x="2230166" y="6400187"/>
              <a:ext cx="4457266" cy="468000"/>
              <a:chOff x="2133600" y="6199137"/>
              <a:chExt cx="4457266" cy="468000"/>
            </a:xfrm>
          </p:grpSpPr>
          <p:sp>
            <p:nvSpPr>
              <p:cNvPr id="90" name="TextBox 14"/>
              <p:cNvSpPr txBox="1"/>
              <p:nvPr/>
            </p:nvSpPr>
            <p:spPr>
              <a:xfrm>
                <a:off x="2650245" y="6245514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Github.com/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Mr-Rafo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93" name="Immagine 9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199137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437A81D4-DE7C-4DC0-B4D9-A7FF30B71894}"/>
                </a:ext>
              </a:extLst>
            </p:cNvPr>
            <p:cNvGrpSpPr/>
            <p:nvPr/>
          </p:nvGrpSpPr>
          <p:grpSpPr>
            <a:xfrm>
              <a:off x="2230166" y="6868187"/>
              <a:ext cx="4457266" cy="468000"/>
              <a:chOff x="2133600" y="6667137"/>
              <a:chExt cx="4457266" cy="468000"/>
            </a:xfrm>
          </p:grpSpPr>
          <p:sp>
            <p:nvSpPr>
              <p:cNvPr id="89" name="TextBox 13"/>
              <p:cNvSpPr txBox="1"/>
              <p:nvPr/>
            </p:nvSpPr>
            <p:spPr>
              <a:xfrm>
                <a:off x="2650245" y="6700392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R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affaelesquillante.bss.design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94" name="Immagin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667137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38" name="Rettangolo 37">
            <a:extLst>
              <a:ext uri="{FF2B5EF4-FFF2-40B4-BE49-F238E27FC236}">
                <a16:creationId xmlns:a16="http://schemas.microsoft.com/office/drawing/2014/main" id="{55D6E47A-D597-8BCA-4138-DBC0C3350D87}"/>
              </a:ext>
            </a:extLst>
          </p:cNvPr>
          <p:cNvSpPr/>
          <p:nvPr/>
        </p:nvSpPr>
        <p:spPr>
          <a:xfrm>
            <a:off x="5908409" y="4074358"/>
            <a:ext cx="58800" cy="3883313"/>
          </a:xfrm>
          <a:prstGeom prst="rect">
            <a:avLst/>
          </a:prstGeom>
          <a:solidFill>
            <a:srgbClr val="90A955"/>
          </a:solidFill>
          <a:ln>
            <a:solidFill>
              <a:srgbClr val="90A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B7DC26A-7F50-73A0-8BF1-F4E9355A7C43}"/>
              </a:ext>
            </a:extLst>
          </p:cNvPr>
          <p:cNvSpPr/>
          <p:nvPr/>
        </p:nvSpPr>
        <p:spPr>
          <a:xfrm>
            <a:off x="11930600" y="4074358"/>
            <a:ext cx="58800" cy="3883313"/>
          </a:xfrm>
          <a:prstGeom prst="rect">
            <a:avLst/>
          </a:prstGeom>
          <a:solidFill>
            <a:srgbClr val="90A955"/>
          </a:solidFill>
          <a:ln>
            <a:solidFill>
              <a:srgbClr val="90A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4851230A-EFED-619E-CC2F-9E390F35A992}"/>
              </a:ext>
            </a:extLst>
          </p:cNvPr>
          <p:cNvGrpSpPr/>
          <p:nvPr/>
        </p:nvGrpSpPr>
        <p:grpSpPr>
          <a:xfrm>
            <a:off x="6525121" y="3587532"/>
            <a:ext cx="4842078" cy="4507650"/>
            <a:chOff x="2230166" y="3242150"/>
            <a:chExt cx="4842078" cy="4507650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81863BD3-18F1-D68F-FECC-0DB1BB9B398F}"/>
                </a:ext>
              </a:extLst>
            </p:cNvPr>
            <p:cNvGrpSpPr/>
            <p:nvPr/>
          </p:nvGrpSpPr>
          <p:grpSpPr>
            <a:xfrm>
              <a:off x="2361997" y="3242150"/>
              <a:ext cx="4710247" cy="2775723"/>
              <a:chOff x="1676400" y="3222145"/>
              <a:chExt cx="4710247" cy="2775723"/>
            </a:xfrm>
          </p:grpSpPr>
          <p:grpSp>
            <p:nvGrpSpPr>
              <p:cNvPr id="51" name="Group 8">
                <a:extLst>
                  <a:ext uri="{FF2B5EF4-FFF2-40B4-BE49-F238E27FC236}">
                    <a16:creationId xmlns:a16="http://schemas.microsoft.com/office/drawing/2014/main" id="{CB5C15D5-5508-E6B0-5719-B6F9ED5CB8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06654" y="3222145"/>
                <a:ext cx="1860457" cy="1860449"/>
                <a:chOff x="0" y="0"/>
                <a:chExt cx="6350000" cy="6349975"/>
              </a:xfrm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4EF01737-1F3E-8DE0-B30D-411193AEE2E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52" name="TextBox 18">
                <a:extLst>
                  <a:ext uri="{FF2B5EF4-FFF2-40B4-BE49-F238E27FC236}">
                    <a16:creationId xmlns:a16="http://schemas.microsoft.com/office/drawing/2014/main" id="{396B64DF-C67E-7A7F-6D12-7BF6BA6298E0}"/>
                  </a:ext>
                </a:extLst>
              </p:cNvPr>
              <p:cNvSpPr txBox="1"/>
              <p:nvPr/>
            </p:nvSpPr>
            <p:spPr>
              <a:xfrm>
                <a:off x="1676400" y="5280492"/>
                <a:ext cx="4710247" cy="7173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Antonio Giametta</a:t>
                </a:r>
              </a:p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Sicurezza</a:t>
                </a:r>
                <a:r>
                  <a:rPr lang="en-US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 Informatica</a:t>
                </a:r>
                <a:endParaRPr lang="en-US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43F39949-533F-08B9-6F0F-32E5C5F6EE7F}"/>
                </a:ext>
              </a:extLst>
            </p:cNvPr>
            <p:cNvGrpSpPr/>
            <p:nvPr/>
          </p:nvGrpSpPr>
          <p:grpSpPr>
            <a:xfrm>
              <a:off x="2285671" y="7372790"/>
              <a:ext cx="4401761" cy="377010"/>
              <a:chOff x="2189105" y="7171740"/>
              <a:chExt cx="4401761" cy="377010"/>
            </a:xfrm>
          </p:grpSpPr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BB5ECD5C-963C-9C38-FE70-AB7794B0CABB}"/>
                  </a:ext>
                </a:extLst>
              </p:cNvPr>
              <p:cNvSpPr txBox="1"/>
              <p:nvPr/>
            </p:nvSpPr>
            <p:spPr>
              <a:xfrm>
                <a:off x="2650245" y="7171740"/>
                <a:ext cx="3940621" cy="332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a.giametta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50" name="Picture 8">
                <a:extLst>
                  <a:ext uri="{FF2B5EF4-FFF2-40B4-BE49-F238E27FC236}">
                    <a16:creationId xmlns:a16="http://schemas.microsoft.com/office/drawing/2014/main" id="{8DD3FFB7-0D76-DA74-4D79-D5274B4B9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89105" y="7195055"/>
                <a:ext cx="353695" cy="353695"/>
              </a:xfrm>
              <a:prstGeom prst="rect">
                <a:avLst/>
              </a:prstGeom>
            </p:spPr>
          </p:pic>
        </p:grpSp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BD3CB5DC-3A4C-F5DC-7F24-00CE583318D5}"/>
                </a:ext>
              </a:extLst>
            </p:cNvPr>
            <p:cNvGrpSpPr/>
            <p:nvPr/>
          </p:nvGrpSpPr>
          <p:grpSpPr>
            <a:xfrm>
              <a:off x="2230166" y="6400187"/>
              <a:ext cx="4457266" cy="468000"/>
              <a:chOff x="2133600" y="6199137"/>
              <a:chExt cx="4457266" cy="468000"/>
            </a:xfrm>
          </p:grpSpPr>
          <p:sp>
            <p:nvSpPr>
              <p:cNvPr id="47" name="TextBox 14">
                <a:extLst>
                  <a:ext uri="{FF2B5EF4-FFF2-40B4-BE49-F238E27FC236}">
                    <a16:creationId xmlns:a16="http://schemas.microsoft.com/office/drawing/2014/main" id="{35F3D5D8-3363-79D1-1335-1A190E8F5896}"/>
                  </a:ext>
                </a:extLst>
              </p:cNvPr>
              <p:cNvSpPr txBox="1"/>
              <p:nvPr/>
            </p:nvSpPr>
            <p:spPr>
              <a:xfrm>
                <a:off x="2650245" y="6245514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Github.com/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AnttGiam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48" name="Immagine 47">
                <a:extLst>
                  <a:ext uri="{FF2B5EF4-FFF2-40B4-BE49-F238E27FC236}">
                    <a16:creationId xmlns:a16="http://schemas.microsoft.com/office/drawing/2014/main" id="{D135AB67-21AF-1BBD-84AF-D6237969C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199137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4DE10D8A-4BEB-3896-83A7-8881C8F73BDC}"/>
                </a:ext>
              </a:extLst>
            </p:cNvPr>
            <p:cNvGrpSpPr/>
            <p:nvPr/>
          </p:nvGrpSpPr>
          <p:grpSpPr>
            <a:xfrm>
              <a:off x="2230166" y="6868187"/>
              <a:ext cx="4457266" cy="468000"/>
              <a:chOff x="2133600" y="6667137"/>
              <a:chExt cx="4457266" cy="468000"/>
            </a:xfrm>
          </p:grpSpPr>
          <p:sp>
            <p:nvSpPr>
              <p:cNvPr id="45" name="TextBox 13">
                <a:extLst>
                  <a:ext uri="{FF2B5EF4-FFF2-40B4-BE49-F238E27FC236}">
                    <a16:creationId xmlns:a16="http://schemas.microsoft.com/office/drawing/2014/main" id="{C296DA2C-D1C7-1173-AB7D-AE77ED52A8E4}"/>
                  </a:ext>
                </a:extLst>
              </p:cNvPr>
              <p:cNvSpPr txBox="1"/>
              <p:nvPr/>
            </p:nvSpPr>
            <p:spPr>
              <a:xfrm>
                <a:off x="2650245" y="6700392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linkedin.com/in/</a:t>
                </a:r>
                <a:r>
                  <a:rPr lang="en-US" sz="20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agiametta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46" name="Immagine 45">
                <a:extLst>
                  <a:ext uri="{FF2B5EF4-FFF2-40B4-BE49-F238E27FC236}">
                    <a16:creationId xmlns:a16="http://schemas.microsoft.com/office/drawing/2014/main" id="{5191D588-B12C-6061-8B63-DEBA3994E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667137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456C2F4D-9E65-6258-EF34-E78972D79B32}"/>
              </a:ext>
            </a:extLst>
          </p:cNvPr>
          <p:cNvGrpSpPr/>
          <p:nvPr/>
        </p:nvGrpSpPr>
        <p:grpSpPr>
          <a:xfrm>
            <a:off x="12655587" y="3587532"/>
            <a:ext cx="4842078" cy="4017841"/>
            <a:chOff x="2230166" y="3242150"/>
            <a:chExt cx="4842078" cy="4017841"/>
          </a:xfrm>
        </p:grpSpPr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06572DB3-ADC4-8E36-D8CB-CD491AB0D2EE}"/>
                </a:ext>
              </a:extLst>
            </p:cNvPr>
            <p:cNvGrpSpPr/>
            <p:nvPr/>
          </p:nvGrpSpPr>
          <p:grpSpPr>
            <a:xfrm>
              <a:off x="2361997" y="3242150"/>
              <a:ext cx="4710247" cy="2766233"/>
              <a:chOff x="1676400" y="3222145"/>
              <a:chExt cx="4710247" cy="2766233"/>
            </a:xfrm>
          </p:grpSpPr>
          <p:grpSp>
            <p:nvGrpSpPr>
              <p:cNvPr id="83" name="Group 8">
                <a:extLst>
                  <a:ext uri="{FF2B5EF4-FFF2-40B4-BE49-F238E27FC236}">
                    <a16:creationId xmlns:a16="http://schemas.microsoft.com/office/drawing/2014/main" id="{1C2DCBEB-E08F-8E88-4292-842817EE92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06658" y="3222145"/>
                <a:ext cx="1860449" cy="1860449"/>
                <a:chOff x="14" y="0"/>
                <a:chExt cx="6349973" cy="6349975"/>
              </a:xfrm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83367EA6-C5B7-5C67-B5F8-92A41BD5B05E}"/>
                    </a:ext>
                  </a:extLst>
                </p:cNvPr>
                <p:cNvSpPr/>
                <p:nvPr/>
              </p:nvSpPr>
              <p:spPr>
                <a:xfrm>
                  <a:off x="14" y="0"/>
                  <a:ext cx="6349973" cy="63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9215" t="-4577" r="427" b="-29662"/>
                  </a:stretch>
                </a:blipFill>
              </p:spPr>
            </p:sp>
          </p:grpSp>
          <p:sp>
            <p:nvSpPr>
              <p:cNvPr id="84" name="TextBox 18">
                <a:extLst>
                  <a:ext uri="{FF2B5EF4-FFF2-40B4-BE49-F238E27FC236}">
                    <a16:creationId xmlns:a16="http://schemas.microsoft.com/office/drawing/2014/main" id="{3BCF1378-63EA-C791-F2B5-3F551FDAFFEF}"/>
                  </a:ext>
                </a:extLst>
              </p:cNvPr>
              <p:cNvSpPr txBox="1"/>
              <p:nvPr/>
            </p:nvSpPr>
            <p:spPr>
              <a:xfrm>
                <a:off x="1676400" y="5280492"/>
                <a:ext cx="4710247" cy="7078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Angelo </a:t>
                </a:r>
                <a:r>
                  <a:rPr lang="en-US" sz="21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Afeltra</a:t>
                </a:r>
                <a:endParaRPr lang="en-US" sz="2100" b="1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Software Engineering and </a:t>
                </a:r>
                <a:r>
                  <a:rPr lang="en-US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IT MGMT</a:t>
                </a:r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6678A5D4-A835-B7DC-FE71-CB6631CF20CC}"/>
                </a:ext>
              </a:extLst>
            </p:cNvPr>
            <p:cNvGrpSpPr/>
            <p:nvPr/>
          </p:nvGrpSpPr>
          <p:grpSpPr>
            <a:xfrm>
              <a:off x="2287946" y="6882981"/>
              <a:ext cx="4401761" cy="377010"/>
              <a:chOff x="2191380" y="6681931"/>
              <a:chExt cx="4401761" cy="377010"/>
            </a:xfrm>
          </p:grpSpPr>
          <p:sp>
            <p:nvSpPr>
              <p:cNvPr id="63" name="TextBox 15">
                <a:extLst>
                  <a:ext uri="{FF2B5EF4-FFF2-40B4-BE49-F238E27FC236}">
                    <a16:creationId xmlns:a16="http://schemas.microsoft.com/office/drawing/2014/main" id="{A4B2713E-2166-6EF5-A409-69F422C41120}"/>
                  </a:ext>
                </a:extLst>
              </p:cNvPr>
              <p:cNvSpPr txBox="1"/>
              <p:nvPr/>
            </p:nvSpPr>
            <p:spPr>
              <a:xfrm>
                <a:off x="2652520" y="6681931"/>
                <a:ext cx="3940621" cy="332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a.afeltra12</a:t>
                </a:r>
              </a:p>
            </p:txBody>
          </p:sp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A521C1D5-B5CE-FC70-1FDF-36672F8EC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91380" y="6705246"/>
                <a:ext cx="353695" cy="353695"/>
              </a:xfrm>
              <a:prstGeom prst="rect">
                <a:avLst/>
              </a:prstGeom>
            </p:spPr>
          </p:pic>
        </p:grpSp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63495C06-2DF2-F50B-7CCF-822D0CA4F971}"/>
                </a:ext>
              </a:extLst>
            </p:cNvPr>
            <p:cNvGrpSpPr/>
            <p:nvPr/>
          </p:nvGrpSpPr>
          <p:grpSpPr>
            <a:xfrm>
              <a:off x="2230166" y="6400187"/>
              <a:ext cx="4457266" cy="468000"/>
              <a:chOff x="2133600" y="6199137"/>
              <a:chExt cx="4457266" cy="468000"/>
            </a:xfrm>
          </p:grpSpPr>
          <p:sp>
            <p:nvSpPr>
              <p:cNvPr id="61" name="TextBox 14">
                <a:extLst>
                  <a:ext uri="{FF2B5EF4-FFF2-40B4-BE49-F238E27FC236}">
                    <a16:creationId xmlns:a16="http://schemas.microsoft.com/office/drawing/2014/main" id="{3BA6DAE4-47D3-E1F5-3013-430B946D0D7E}"/>
                  </a:ext>
                </a:extLst>
              </p:cNvPr>
              <p:cNvSpPr txBox="1"/>
              <p:nvPr/>
            </p:nvSpPr>
            <p:spPr>
              <a:xfrm>
                <a:off x="2650245" y="6245514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Github.com/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angeloafeltra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62" name="Immagine 61">
                <a:extLst>
                  <a:ext uri="{FF2B5EF4-FFF2-40B4-BE49-F238E27FC236}">
                    <a16:creationId xmlns:a16="http://schemas.microsoft.com/office/drawing/2014/main" id="{A11A90D5-7429-35B9-FAE0-1ABBC9DD7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199137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527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423F9F94-160C-4134-8C2A-C23A43FC3701}"/>
              </a:ext>
            </a:extLst>
          </p:cNvPr>
          <p:cNvGrpSpPr/>
          <p:nvPr/>
        </p:nvGrpSpPr>
        <p:grpSpPr>
          <a:xfrm>
            <a:off x="1719913" y="4395566"/>
            <a:ext cx="3657600" cy="3204122"/>
            <a:chOff x="1764216" y="4171111"/>
            <a:chExt cx="3657600" cy="3204122"/>
          </a:xfrm>
        </p:grpSpPr>
        <p:sp>
          <p:nvSpPr>
            <p:cNvPr id="36" name="TextBox 36"/>
            <p:cNvSpPr txBox="1"/>
            <p:nvPr/>
          </p:nvSpPr>
          <p:spPr>
            <a:xfrm>
              <a:off x="2174538" y="6998004"/>
              <a:ext cx="2013386" cy="3772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SpotiAI</a:t>
              </a:r>
              <a:endParaRPr lang="en-US" sz="3200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0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764216" y="4171111"/>
              <a:ext cx="3657600" cy="2743199"/>
            </a:xfrm>
            <a:prstGeom prst="rect">
              <a:avLst/>
            </a:prstGeom>
          </p:spPr>
        </p:pic>
        <p:grpSp>
          <p:nvGrpSpPr>
            <p:cNvPr id="31" name="Group 7"/>
            <p:cNvGrpSpPr/>
            <p:nvPr/>
          </p:nvGrpSpPr>
          <p:grpSpPr>
            <a:xfrm>
              <a:off x="2113671" y="4288015"/>
              <a:ext cx="2401472" cy="2344996"/>
              <a:chOff x="0" y="0"/>
              <a:chExt cx="812800" cy="812800"/>
            </a:xfrm>
          </p:grpSpPr>
          <p:sp>
            <p:nvSpPr>
              <p:cNvPr id="39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F772D"/>
              </a:solidFill>
            </p:spPr>
          </p:sp>
          <p:sp>
            <p:nvSpPr>
              <p:cNvPr id="40" name="TextBox 9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020"/>
                  </a:lnSpc>
                </a:pPr>
                <a:endParaRPr dirty="0"/>
              </a:p>
            </p:txBody>
          </p:sp>
        </p:grpSp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44" b="97656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809" y="4886307"/>
              <a:ext cx="2018694" cy="1148412"/>
            </a:xfrm>
            <a:prstGeom prst="rect">
              <a:avLst/>
            </a:prstGeom>
          </p:spPr>
        </p:pic>
        <p:sp>
          <p:nvSpPr>
            <p:cNvPr id="47" name="TextBox 35"/>
            <p:cNvSpPr txBox="1"/>
            <p:nvPr/>
          </p:nvSpPr>
          <p:spPr>
            <a:xfrm>
              <a:off x="3328141" y="4521314"/>
              <a:ext cx="840702" cy="838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7540"/>
                </a:lnSpc>
                <a:spcBef>
                  <a:spcPct val="0"/>
                </a:spcBef>
              </a:pPr>
              <a:r>
                <a:rPr lang="en-US" sz="4000" b="1" dirty="0">
                  <a:ln w="22225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endParaRPr lang="en-US" sz="4000" b="1" u="none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Immagine 23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95" y="4171111"/>
              <a:ext cx="936000" cy="936000"/>
            </a:xfrm>
            <a:prstGeom prst="rect">
              <a:avLst/>
            </a:prstGeom>
          </p:spPr>
        </p:pic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CB001333-49B8-54A8-4A7F-5E38D03DD701}"/>
              </a:ext>
            </a:extLst>
          </p:cNvPr>
          <p:cNvGrpSpPr/>
          <p:nvPr/>
        </p:nvGrpSpPr>
        <p:grpSpPr>
          <a:xfrm>
            <a:off x="13589165" y="4395566"/>
            <a:ext cx="3743419" cy="3664240"/>
            <a:chOff x="13157132" y="4143632"/>
            <a:chExt cx="3743419" cy="3664240"/>
          </a:xfrm>
        </p:grpSpPr>
        <p:pic>
          <p:nvPicPr>
            <p:cNvPr id="85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242951" y="4171111"/>
              <a:ext cx="3657600" cy="2743199"/>
            </a:xfrm>
            <a:prstGeom prst="rect">
              <a:avLst/>
            </a:prstGeom>
          </p:spPr>
        </p:pic>
        <p:grpSp>
          <p:nvGrpSpPr>
            <p:cNvPr id="86" name="Group 7"/>
            <p:cNvGrpSpPr/>
            <p:nvPr/>
          </p:nvGrpSpPr>
          <p:grpSpPr>
            <a:xfrm>
              <a:off x="13592406" y="4288015"/>
              <a:ext cx="2401472" cy="2344996"/>
              <a:chOff x="0" y="0"/>
              <a:chExt cx="812800" cy="812800"/>
            </a:xfrm>
          </p:grpSpPr>
          <p:sp>
            <p:nvSpPr>
              <p:cNvPr id="87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F772D"/>
              </a:solidFill>
            </p:spPr>
          </p:sp>
          <p:sp>
            <p:nvSpPr>
              <p:cNvPr id="88" name="TextBox 9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020"/>
                  </a:lnSpc>
                </a:pPr>
                <a:endParaRPr dirty="0"/>
              </a:p>
            </p:txBody>
          </p:sp>
        </p:grpSp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7132" y="4686300"/>
              <a:ext cx="3272017" cy="1840510"/>
            </a:xfrm>
            <a:prstGeom prst="rect">
              <a:avLst/>
            </a:prstGeom>
          </p:spPr>
        </p:pic>
        <p:pic>
          <p:nvPicPr>
            <p:cNvPr id="91" name="Immagine 90">
              <a:hlinkClick r:id="rId10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2834" y="4143632"/>
              <a:ext cx="936000" cy="936000"/>
            </a:xfrm>
            <a:prstGeom prst="rect">
              <a:avLst/>
            </a:prstGeom>
          </p:spPr>
        </p:pic>
        <p:sp>
          <p:nvSpPr>
            <p:cNvPr id="93" name="TextBox 37"/>
            <p:cNvSpPr txBox="1"/>
            <p:nvPr/>
          </p:nvSpPr>
          <p:spPr>
            <a:xfrm>
              <a:off x="13270172" y="7051126"/>
              <a:ext cx="3045936" cy="7567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Plagiarism</a:t>
              </a:r>
            </a:p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Detection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2B7A06A-5010-86D8-61AE-4255D897186C}"/>
              </a:ext>
            </a:extLst>
          </p:cNvPr>
          <p:cNvGrpSpPr/>
          <p:nvPr/>
        </p:nvGrpSpPr>
        <p:grpSpPr>
          <a:xfrm>
            <a:off x="7316203" y="4395566"/>
            <a:ext cx="3657600" cy="3278306"/>
            <a:chOff x="7593824" y="4079138"/>
            <a:chExt cx="3657600" cy="3278306"/>
          </a:xfrm>
        </p:grpSpPr>
        <p:pic>
          <p:nvPicPr>
            <p:cNvPr id="78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93824" y="4155091"/>
              <a:ext cx="3657600" cy="2743199"/>
            </a:xfrm>
            <a:prstGeom prst="rect">
              <a:avLst/>
            </a:prstGeom>
          </p:spPr>
        </p:pic>
        <p:grpSp>
          <p:nvGrpSpPr>
            <p:cNvPr id="79" name="Group 7"/>
            <p:cNvGrpSpPr/>
            <p:nvPr/>
          </p:nvGrpSpPr>
          <p:grpSpPr>
            <a:xfrm>
              <a:off x="7943279" y="4271995"/>
              <a:ext cx="2401472" cy="2344996"/>
              <a:chOff x="0" y="0"/>
              <a:chExt cx="812800" cy="812800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F772D"/>
              </a:solidFill>
            </p:spPr>
          </p:sp>
          <p:sp>
            <p:nvSpPr>
              <p:cNvPr id="81" name="TextBox 9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020"/>
                  </a:lnSpc>
                </a:pPr>
                <a:endParaRPr dirty="0"/>
              </a:p>
            </p:txBody>
          </p:sp>
        </p:grpSp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436" y="4670280"/>
              <a:ext cx="2681298" cy="1513055"/>
            </a:xfrm>
            <a:prstGeom prst="rect">
              <a:avLst/>
            </a:prstGeom>
          </p:spPr>
        </p:pic>
        <p:sp>
          <p:nvSpPr>
            <p:cNvPr id="92" name="TextBox 37"/>
            <p:cNvSpPr txBox="1"/>
            <p:nvPr/>
          </p:nvSpPr>
          <p:spPr>
            <a:xfrm>
              <a:off x="7621046" y="6972595"/>
              <a:ext cx="3045936" cy="384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Klaggio</a:t>
              </a:r>
              <a:endParaRPr lang="en-US" sz="3200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94" name="Immagine 93">
              <a:hlinkClick r:id="rId12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4980" y="4079138"/>
              <a:ext cx="936000" cy="936000"/>
            </a:xfrm>
            <a:prstGeom prst="rect">
              <a:avLst/>
            </a:prstGeom>
          </p:spPr>
        </p:pic>
      </p:grpSp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Lavori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Passati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2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Tecnologie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Usate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26713AF8-15CC-80FD-698D-A0A4A64BCB6C}"/>
              </a:ext>
            </a:extLst>
          </p:cNvPr>
          <p:cNvGrpSpPr/>
          <p:nvPr/>
        </p:nvGrpSpPr>
        <p:grpSpPr>
          <a:xfrm>
            <a:off x="2298783" y="2933448"/>
            <a:ext cx="13690434" cy="6051814"/>
            <a:chOff x="1367784" y="2421436"/>
            <a:chExt cx="15098622" cy="6674299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C4DD666C-1653-929F-4D84-7EB28907AAAA}"/>
                </a:ext>
              </a:extLst>
            </p:cNvPr>
            <p:cNvGrpSpPr/>
            <p:nvPr/>
          </p:nvGrpSpPr>
          <p:grpSpPr>
            <a:xfrm>
              <a:off x="1367784" y="2421436"/>
              <a:ext cx="15098622" cy="6674299"/>
              <a:chOff x="1367784" y="2421436"/>
              <a:chExt cx="15098622" cy="6674299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54FE9A2-8201-A659-B427-35C575C7A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5875" y="256068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90F57FE5-7623-D945-55F9-2D438F4BD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141" y="2692548"/>
                <a:ext cx="1441599" cy="1620000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4D8FFD1B-BCCF-F2B4-ED18-D8DD22958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6755" y="2421436"/>
                <a:ext cx="1015816" cy="1891112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AC3F0CEE-44AB-2FC8-1A09-954807FFF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0104" y="5363581"/>
                <a:ext cx="1314253" cy="1314253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CC6EF7AE-3728-2A89-CA06-D27157848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803" y="8068360"/>
                <a:ext cx="3085840" cy="831730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7635F6F2-0FA6-7CC4-1553-C92114415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6429" y="8197706"/>
                <a:ext cx="2450903" cy="721867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571CAA1B-239E-A3CF-DF39-969B33EC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0798" y="5454497"/>
                <a:ext cx="2026484" cy="1239638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FD867D1A-5DC1-BF61-1B78-6A2C340ED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7218" y="3019904"/>
                <a:ext cx="3762941" cy="1114183"/>
              </a:xfrm>
              <a:prstGeom prst="rect">
                <a:avLst/>
              </a:prstGeom>
            </p:spPr>
          </p:pic>
          <p:pic>
            <p:nvPicPr>
              <p:cNvPr id="29" name="Immagine 28">
                <a:extLst>
                  <a:ext uri="{FF2B5EF4-FFF2-40B4-BE49-F238E27FC236}">
                    <a16:creationId xmlns:a16="http://schemas.microsoft.com/office/drawing/2014/main" id="{6C199676-DB69-272C-8D34-8B0FF1FFF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40700" y="2900404"/>
                <a:ext cx="1546767" cy="1197838"/>
              </a:xfrm>
              <a:prstGeom prst="rect">
                <a:avLst/>
              </a:prstGeom>
            </p:spPr>
          </p:pic>
          <p:pic>
            <p:nvPicPr>
              <p:cNvPr id="32" name="Immagine 31">
                <a:extLst>
                  <a:ext uri="{FF2B5EF4-FFF2-40B4-BE49-F238E27FC236}">
                    <a16:creationId xmlns:a16="http://schemas.microsoft.com/office/drawing/2014/main" id="{CBDC042E-FB1A-C0AE-A54E-28F90213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3600" y="5600700"/>
                <a:ext cx="2902806" cy="746112"/>
              </a:xfrm>
              <a:prstGeom prst="rect">
                <a:avLst/>
              </a:prstGeom>
            </p:spPr>
          </p:pic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5623589F-5FCB-44D2-4B77-332113764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985" y="5111886"/>
                <a:ext cx="1336635" cy="1884655"/>
              </a:xfrm>
              <a:prstGeom prst="rect">
                <a:avLst/>
              </a:prstGeom>
            </p:spPr>
          </p:pic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9F7934CD-77D6-E579-04C2-4145CB102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784" y="5111886"/>
                <a:ext cx="1817644" cy="1817644"/>
              </a:xfrm>
              <a:prstGeom prst="rect">
                <a:avLst/>
              </a:prstGeom>
            </p:spPr>
          </p:pic>
          <p:pic>
            <p:nvPicPr>
              <p:cNvPr id="35" name="Immagine 34">
                <a:extLst>
                  <a:ext uri="{FF2B5EF4-FFF2-40B4-BE49-F238E27FC236}">
                    <a16:creationId xmlns:a16="http://schemas.microsoft.com/office/drawing/2014/main" id="{30D58C14-FFCA-C45D-82C5-AE0396B6D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0369" y="5094753"/>
                <a:ext cx="1714500" cy="1714500"/>
              </a:xfrm>
              <a:prstGeom prst="rect">
                <a:avLst/>
              </a:prstGeom>
            </p:spPr>
          </p:pic>
          <p:pic>
            <p:nvPicPr>
              <p:cNvPr id="38" name="Immagine 37">
                <a:extLst>
                  <a:ext uri="{FF2B5EF4-FFF2-40B4-BE49-F238E27FC236}">
                    <a16:creationId xmlns:a16="http://schemas.microsoft.com/office/drawing/2014/main" id="{74708954-16E4-D0F1-8BD6-326CE14C4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27298" y="8068360"/>
                <a:ext cx="2523120" cy="798330"/>
              </a:xfrm>
              <a:prstGeom prst="rect">
                <a:avLst/>
              </a:prstGeom>
            </p:spPr>
          </p:pic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7430DE19-EDE6-B2BF-1724-E1324A3E4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8978" y="7839314"/>
                <a:ext cx="1256421" cy="1256421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DDAC351A-94B9-3995-C62A-143E8F8B8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29802" y="7884699"/>
                <a:ext cx="1585881" cy="1211036"/>
              </a:xfrm>
              <a:prstGeom prst="rect">
                <a:avLst/>
              </a:prstGeom>
            </p:spPr>
          </p:pic>
          <p:pic>
            <p:nvPicPr>
              <p:cNvPr id="43" name="Immagine 42">
                <a:extLst>
                  <a:ext uri="{FF2B5EF4-FFF2-40B4-BE49-F238E27FC236}">
                    <a16:creationId xmlns:a16="http://schemas.microsoft.com/office/drawing/2014/main" id="{2CDADAD1-6DBF-5570-637F-6503B1C8E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29802" y="3320926"/>
                <a:ext cx="1748255" cy="734267"/>
              </a:xfrm>
              <a:prstGeom prst="rect">
                <a:avLst/>
              </a:prstGeom>
            </p:spPr>
          </p:pic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1B092104-2482-17D2-573C-DD4310474927}"/>
                </a:ext>
              </a:extLst>
            </p:cNvPr>
            <p:cNvSpPr txBox="1"/>
            <p:nvPr/>
          </p:nvSpPr>
          <p:spPr>
            <a:xfrm>
              <a:off x="8249211" y="6730999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Montserrat" panose="00000500000000000000" pitchFamily="2" charset="0"/>
                </a:rPr>
                <a:t>Bootstrap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5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570813" y="1362479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86595">
            <a:off x="4613" y="718011"/>
            <a:ext cx="4406044" cy="44060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11404" y="-1586556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686830" y="3832640"/>
            <a:ext cx="7982712" cy="822960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1292" y="772160"/>
            <a:ext cx="8742715" cy="874268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51102" y="5653552"/>
            <a:ext cx="712598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  <p:grpSp>
        <p:nvGrpSpPr>
          <p:cNvPr id="18" name="Group 18"/>
          <p:cNvGrpSpPr/>
          <p:nvPr/>
        </p:nvGrpSpPr>
        <p:grpSpPr>
          <a:xfrm rot="-386595">
            <a:off x="917227" y="2761057"/>
            <a:ext cx="1225515" cy="12255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A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21DCA4A-E033-5549-FD48-A769CE6A2628}"/>
              </a:ext>
            </a:extLst>
          </p:cNvPr>
          <p:cNvSpPr txBox="1"/>
          <p:nvPr/>
        </p:nvSpPr>
        <p:spPr>
          <a:xfrm>
            <a:off x="10812760" y="68461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Montserrat" panose="00000500000000000000" pitchFamily="2" charset="0"/>
              </a:rPr>
              <a:t>Leaf for World, Leaf for Life</a:t>
            </a:r>
          </a:p>
        </p:txBody>
      </p:sp>
    </p:spTree>
    <p:extLst>
      <p:ext uri="{BB962C8B-B14F-4D97-AF65-F5344CB8AC3E}">
        <p14:creationId xmlns:p14="http://schemas.microsoft.com/office/powerpoint/2010/main" val="414587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sta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accadendo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0" name="Immagine 39" descr="Immagine che contiene torta, pezzo, mangiato, metà&#10;&#10;Descrizione generata automaticamente">
            <a:extLst>
              <a:ext uri="{FF2B5EF4-FFF2-40B4-BE49-F238E27FC236}">
                <a16:creationId xmlns:a16="http://schemas.microsoft.com/office/drawing/2014/main" id="{50163AED-0571-BD68-39B3-5819B2AD7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34" y="3467100"/>
            <a:ext cx="4324407" cy="24324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F772D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Immagine 48" descr="Immagine che contiene albero, esterni, erba, pianta&#10;&#10;Descrizione generata automaticamente">
            <a:extLst>
              <a:ext uri="{FF2B5EF4-FFF2-40B4-BE49-F238E27FC236}">
                <a16:creationId xmlns:a16="http://schemas.microsoft.com/office/drawing/2014/main" id="{CDBFCF9F-25CC-C1CF-1CAA-2521CF800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62" y="6286500"/>
            <a:ext cx="4356679" cy="24324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F772D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6" name="Gruppo 55">
            <a:extLst>
              <a:ext uri="{FF2B5EF4-FFF2-40B4-BE49-F238E27FC236}">
                <a16:creationId xmlns:a16="http://schemas.microsoft.com/office/drawing/2014/main" id="{C949C62E-BB84-7C92-48E1-AADB87AE9243}"/>
              </a:ext>
            </a:extLst>
          </p:cNvPr>
          <p:cNvGrpSpPr/>
          <p:nvPr/>
        </p:nvGrpSpPr>
        <p:grpSpPr>
          <a:xfrm>
            <a:off x="9372600" y="3533509"/>
            <a:ext cx="5605696" cy="1834890"/>
            <a:chOff x="9372600" y="3533509"/>
            <a:chExt cx="5605696" cy="1834890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F5A2D668-B705-5DE5-7A80-D9919EE81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2600" y="3533509"/>
              <a:ext cx="1834890" cy="1834890"/>
            </a:xfrm>
            <a:prstGeom prst="rect">
              <a:avLst/>
            </a:prstGeom>
          </p:spPr>
        </p:pic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54DAB4FC-88D0-8FA5-CFE7-63C9056A52A1}"/>
                </a:ext>
              </a:extLst>
            </p:cNvPr>
            <p:cNvSpPr txBox="1"/>
            <p:nvPr/>
          </p:nvSpPr>
          <p:spPr>
            <a:xfrm>
              <a:off x="11112791" y="4109004"/>
              <a:ext cx="3865505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Inquinamento</a:t>
              </a:r>
              <a:endParaRPr lang="en-US" sz="2400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Atmosferico</a:t>
              </a:r>
              <a:endParaRPr lang="en-US" sz="2400" b="1" u="none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3F555453-3A03-2310-6D97-EE31D344DE9B}"/>
              </a:ext>
            </a:extLst>
          </p:cNvPr>
          <p:cNvGrpSpPr/>
          <p:nvPr/>
        </p:nvGrpSpPr>
        <p:grpSpPr>
          <a:xfrm>
            <a:off x="9485048" y="5368399"/>
            <a:ext cx="4815801" cy="1609991"/>
            <a:chOff x="9485048" y="5368399"/>
            <a:chExt cx="4815801" cy="1609991"/>
          </a:xfrm>
        </p:grpSpPr>
        <p:pic>
          <p:nvPicPr>
            <p:cNvPr id="52" name="Immagine 51" descr="Immagine che contiene testo, grafica vettoriale&#10;&#10;Descrizione generata automaticamente">
              <a:extLst>
                <a:ext uri="{FF2B5EF4-FFF2-40B4-BE49-F238E27FC236}">
                  <a16:creationId xmlns:a16="http://schemas.microsoft.com/office/drawing/2014/main" id="{D5F91B06-046A-D6D0-26D3-413C52D0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48" y="5368399"/>
              <a:ext cx="1609991" cy="1609991"/>
            </a:xfrm>
            <a:prstGeom prst="rect">
              <a:avLst/>
            </a:prstGeom>
          </p:spPr>
        </p:pic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6BF2F850-4E72-99A1-4876-E105FBD3B6A2}"/>
                </a:ext>
              </a:extLst>
            </p:cNvPr>
            <p:cNvSpPr txBox="1"/>
            <p:nvPr/>
          </p:nvSpPr>
          <p:spPr>
            <a:xfrm>
              <a:off x="11790240" y="5930752"/>
              <a:ext cx="2510609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Inquinamento</a:t>
              </a:r>
              <a:endParaRPr lang="en-US" sz="2400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I</a:t>
              </a:r>
              <a:r>
                <a:rPr lang="en-US" sz="2400" b="1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drico</a:t>
              </a:r>
              <a:endParaRPr lang="en-US" sz="2400" b="1" u="none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A61771DF-3330-197C-D93C-ECCEED5E9903}"/>
              </a:ext>
            </a:extLst>
          </p:cNvPr>
          <p:cNvGrpSpPr/>
          <p:nvPr/>
        </p:nvGrpSpPr>
        <p:grpSpPr>
          <a:xfrm>
            <a:off x="9485049" y="7410184"/>
            <a:ext cx="4692578" cy="1609991"/>
            <a:chOff x="9485049" y="7410184"/>
            <a:chExt cx="4692578" cy="160999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80060935-6515-C5D5-8E40-F6384E6D5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49" y="7410184"/>
              <a:ext cx="1609991" cy="1609991"/>
            </a:xfrm>
            <a:prstGeom prst="rect">
              <a:avLst/>
            </a:prstGeom>
          </p:spPr>
        </p:pic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A898F55E-DB1B-C6AF-6B8E-1E58D59E6C2E}"/>
                </a:ext>
              </a:extLst>
            </p:cNvPr>
            <p:cNvSpPr txBox="1"/>
            <p:nvPr/>
          </p:nvSpPr>
          <p:spPr>
            <a:xfrm>
              <a:off x="11913459" y="7980315"/>
              <a:ext cx="2264168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Cambiamento</a:t>
              </a:r>
              <a:r>
                <a:rPr lang="en-US" sz="2400" u="none" dirty="0">
                  <a:solidFill>
                    <a:srgbClr val="31572C"/>
                  </a:solidFill>
                  <a:latin typeface="Montserrat" panose="00000500000000000000" pitchFamily="2" charset="0"/>
                </a:rPr>
                <a:t>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Climatico</a:t>
              </a:r>
              <a:endParaRPr lang="en-US" sz="2400" b="1" u="none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20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potrebbe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accadera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100" name="Picture 4" descr="Girl Cartoon png download - 1059*3306 - Free Transparent Cartoon png  Download. - CleanPNG / KissPNG">
            <a:extLst>
              <a:ext uri="{FF2B5EF4-FFF2-40B4-BE49-F238E27FC236}">
                <a16:creationId xmlns:a16="http://schemas.microsoft.com/office/drawing/2014/main" id="{21C5EFEF-2BE1-FC45-75BC-468BF34A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2" b="96312" l="10000" r="90000">
                        <a14:foregroundMark x1="51556" y1="6348" x2="51556" y2="6348"/>
                        <a14:foregroundMark x1="54222" y1="7447" x2="58222" y2="10674"/>
                        <a14:foregroundMark x1="61667" y1="4645" x2="61667" y2="4007"/>
                        <a14:foregroundMark x1="69667" y1="5709" x2="69667" y2="5709"/>
                        <a14:foregroundMark x1="48778" y1="3582" x2="48778" y2="3582"/>
                        <a14:foregroundMark x1="23222" y1="90922" x2="23222" y2="90922"/>
                        <a14:foregroundMark x1="20444" y1="96312" x2="20444" y2="96312"/>
                        <a14:foregroundMark x1="21889" y1="94574" x2="21889" y2="94574"/>
                        <a14:foregroundMark x1="23889" y1="94362" x2="23889" y2="94362"/>
                        <a14:foregroundMark x1="22556" y1="93723" x2="22556" y2="93723"/>
                        <a14:foregroundMark x1="21111" y1="93511" x2="21111" y2="93511"/>
                        <a14:foregroundMark x1="18444" y1="93723" x2="18444" y2="93723"/>
                        <a14:foregroundMark x1="17778" y1="95000" x2="17778" y2="95000"/>
                        <a14:foregroundMark x1="17111" y1="95426" x2="24556" y2="95426"/>
                        <a14:foregroundMark x1="64333" y1="94574" x2="70333" y2="95674"/>
                        <a14:foregroundMark x1="74444" y1="95213" x2="74444" y2="95213"/>
                        <a14:foregroundMark x1="71111" y1="94787" x2="71111" y2="94787"/>
                        <a14:foregroundMark x1="58889" y1="4433" x2="58889" y2="4433"/>
                        <a14:foregroundMark x1="63000" y1="4433" x2="63000" y2="3582"/>
                        <a14:foregroundMark x1="48111" y1="6809" x2="54222" y2="6809"/>
                        <a14:foregroundMark x1="50111" y1="6560" x2="34000" y2="5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912" y="3619500"/>
            <a:ext cx="1789880" cy="56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uvola 1">
            <a:extLst>
              <a:ext uri="{FF2B5EF4-FFF2-40B4-BE49-F238E27FC236}">
                <a16:creationId xmlns:a16="http://schemas.microsoft.com/office/drawing/2014/main" id="{6BC267E5-1D09-3890-55FA-3DC86BA557AE}"/>
              </a:ext>
            </a:extLst>
          </p:cNvPr>
          <p:cNvSpPr/>
          <p:nvPr/>
        </p:nvSpPr>
        <p:spPr>
          <a:xfrm>
            <a:off x="9159922" y="4384944"/>
            <a:ext cx="4648200" cy="2682408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Montserrat" panose="00000500000000000000" pitchFamily="2" charset="0"/>
              </a:rPr>
              <a:t>vorrei piantare un albero per aiutare il pianeta!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113EC7-6D91-86B7-E376-C6524632FFCA}"/>
              </a:ext>
            </a:extLst>
          </p:cNvPr>
          <p:cNvSpPr txBox="1"/>
          <p:nvPr/>
        </p:nvSpPr>
        <p:spPr>
          <a:xfrm rot="20816320">
            <a:off x="3680934" y="3483877"/>
            <a:ext cx="1805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Futura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104" name="Picture 8" descr="arrow png 26 - Presentazione Animata.it">
            <a:extLst>
              <a:ext uri="{FF2B5EF4-FFF2-40B4-BE49-F238E27FC236}">
                <a16:creationId xmlns:a16="http://schemas.microsoft.com/office/drawing/2014/main" id="{40A6CB81-A134-EF76-ED92-65F48276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44" y="4325831"/>
            <a:ext cx="1075117" cy="90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rrow png 26 - Presentazione Animata.it">
            <a:extLst>
              <a:ext uri="{FF2B5EF4-FFF2-40B4-BE49-F238E27FC236}">
                <a16:creationId xmlns:a16="http://schemas.microsoft.com/office/drawing/2014/main" id="{BAD05A7C-D580-FFB1-EC76-51B288AB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6681" flipV="1">
            <a:off x="8123817" y="4550606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3D298C-48C2-A5E1-C9E4-7142E0BC6BD5}"/>
              </a:ext>
            </a:extLst>
          </p:cNvPr>
          <p:cNvSpPr txBox="1"/>
          <p:nvPr/>
        </p:nvSpPr>
        <p:spPr>
          <a:xfrm>
            <a:off x="13855637" y="8120024"/>
            <a:ext cx="2865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>
                <a:solidFill>
                  <a:srgbClr val="31572C"/>
                </a:solidFill>
                <a:latin typeface="Montserrat" panose="00000500000000000000" pitchFamily="2" charset="0"/>
              </a:rPr>
              <a:t>Ma…</a:t>
            </a:r>
          </a:p>
        </p:txBody>
      </p:sp>
    </p:spTree>
    <p:extLst>
      <p:ext uri="{BB962C8B-B14F-4D97-AF65-F5344CB8AC3E}">
        <p14:creationId xmlns:p14="http://schemas.microsoft.com/office/powerpoint/2010/main" val="5347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Come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vogliamo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che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accada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100" name="Picture 4" descr="Girl Cartoon png download - 1059*3306 - Free Transparent Cartoon png  Download. - CleanPNG / KissPNG">
            <a:extLst>
              <a:ext uri="{FF2B5EF4-FFF2-40B4-BE49-F238E27FC236}">
                <a16:creationId xmlns:a16="http://schemas.microsoft.com/office/drawing/2014/main" id="{21C5EFEF-2BE1-FC45-75BC-468BF34A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2" b="96312" l="10000" r="90000">
                        <a14:foregroundMark x1="51556" y1="6348" x2="51556" y2="6348"/>
                        <a14:foregroundMark x1="54222" y1="7447" x2="58222" y2="10674"/>
                        <a14:foregroundMark x1="61667" y1="4645" x2="61667" y2="4007"/>
                        <a14:foregroundMark x1="69667" y1="5709" x2="69667" y2="5709"/>
                        <a14:foregroundMark x1="48778" y1="3582" x2="48778" y2="3582"/>
                        <a14:foregroundMark x1="23222" y1="90922" x2="23222" y2="90922"/>
                        <a14:foregroundMark x1="20444" y1="96312" x2="20444" y2="96312"/>
                        <a14:foregroundMark x1="21889" y1="94574" x2="21889" y2="94574"/>
                        <a14:foregroundMark x1="23889" y1="94362" x2="23889" y2="94362"/>
                        <a14:foregroundMark x1="22556" y1="93723" x2="22556" y2="93723"/>
                        <a14:foregroundMark x1="21111" y1="93511" x2="21111" y2="93511"/>
                        <a14:foregroundMark x1="18444" y1="93723" x2="18444" y2="93723"/>
                        <a14:foregroundMark x1="17778" y1="95000" x2="17778" y2="95000"/>
                        <a14:foregroundMark x1="17111" y1="95426" x2="24556" y2="95426"/>
                        <a14:foregroundMark x1="64333" y1="94574" x2="70333" y2="95674"/>
                        <a14:foregroundMark x1="74444" y1="95213" x2="74444" y2="95213"/>
                        <a14:foregroundMark x1="71111" y1="94787" x2="71111" y2="94787"/>
                        <a14:foregroundMark x1="58889" y1="4433" x2="58889" y2="4433"/>
                        <a14:foregroundMark x1="63000" y1="4433" x2="63000" y2="3582"/>
                        <a14:foregroundMark x1="48111" y1="6809" x2="54222" y2="6809"/>
                        <a14:foregroundMark x1="50111" y1="6560" x2="34000" y2="5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98" y="3415119"/>
            <a:ext cx="1789880" cy="56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arrow png 26 - Presentazione Animata.it">
            <a:extLst>
              <a:ext uri="{FF2B5EF4-FFF2-40B4-BE49-F238E27FC236}">
                <a16:creationId xmlns:a16="http://schemas.microsoft.com/office/drawing/2014/main" id="{49CC1634-3E6E-9B5A-0D70-4E1765A8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6681" flipV="1">
            <a:off x="5023416" y="4981622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962AAD-599B-548A-3BE0-A273C27ACF6C}"/>
              </a:ext>
            </a:extLst>
          </p:cNvPr>
          <p:cNvSpPr txBox="1"/>
          <p:nvPr/>
        </p:nvSpPr>
        <p:spPr>
          <a:xfrm rot="21387770">
            <a:off x="6873869" y="5062753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Adotto un Albero!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" name="Picture 8" descr="arrow png 26 - Presentazione Animata.it">
            <a:extLst>
              <a:ext uri="{FF2B5EF4-FFF2-40B4-BE49-F238E27FC236}">
                <a16:creationId xmlns:a16="http://schemas.microsoft.com/office/drawing/2014/main" id="{E34DA0E0-125C-3878-FA16-86011C6E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2218" flipV="1">
            <a:off x="11404800" y="5024234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CD35B05B-E73A-C3AD-8220-00AEEE9462B0}"/>
              </a:ext>
            </a:extLst>
          </p:cNvPr>
          <p:cNvSpPr txBox="1"/>
          <p:nvPr/>
        </p:nvSpPr>
        <p:spPr>
          <a:xfrm>
            <a:off x="11356270" y="6267775"/>
            <a:ext cx="5553169" cy="1103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</p:spTree>
    <p:extLst>
      <p:ext uri="{BB962C8B-B14F-4D97-AF65-F5344CB8AC3E}">
        <p14:creationId xmlns:p14="http://schemas.microsoft.com/office/powerpoint/2010/main" val="209237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vogliamo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offrire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A3412AC-BB42-6CB7-37BA-FFFFB577445B}"/>
              </a:ext>
            </a:extLst>
          </p:cNvPr>
          <p:cNvGrpSpPr/>
          <p:nvPr/>
        </p:nvGrpSpPr>
        <p:grpSpPr>
          <a:xfrm>
            <a:off x="2098410" y="3975390"/>
            <a:ext cx="5703627" cy="1219200"/>
            <a:chOff x="4038600" y="3716230"/>
            <a:chExt cx="5703627" cy="12192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A84DAD4-0EA8-C500-15B9-85794591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6F385D6-8102-8B7B-C85A-7E086A31AC5F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5D1D3A3-F407-2F0F-519D-137267E5CA65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Adozione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763474B4-FFDC-FDD1-DBF0-A7B50ADA5EEF}"/>
              </a:ext>
            </a:extLst>
          </p:cNvPr>
          <p:cNvGrpSpPr/>
          <p:nvPr/>
        </p:nvGrpSpPr>
        <p:grpSpPr>
          <a:xfrm>
            <a:off x="2023788" y="6930898"/>
            <a:ext cx="5703627" cy="1219200"/>
            <a:chOff x="4038600" y="3716230"/>
            <a:chExt cx="5703627" cy="12192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71E5AE2E-5B35-7FB5-BED1-27F486A6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4D06A147-85F9-AECE-1079-0DA3C9C8BA75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9ED617B-49EE-7B01-5907-B711D1D1334B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Previsione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E8FBDE7-DD14-DA0C-3285-FFD6376CEED6}"/>
              </a:ext>
            </a:extLst>
          </p:cNvPr>
          <p:cNvGrpSpPr/>
          <p:nvPr/>
        </p:nvGrpSpPr>
        <p:grpSpPr>
          <a:xfrm>
            <a:off x="10978848" y="3960078"/>
            <a:ext cx="5703627" cy="1219200"/>
            <a:chOff x="4038600" y="3716230"/>
            <a:chExt cx="5703627" cy="121920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744236B9-AC19-6A87-3B19-3F870E4D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477F6C14-107B-4465-4126-BE1B22D9AC9E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7232A53-1445-047E-E218-A157DA3EF0E4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Monitoraggio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D535C4AC-8912-0C83-1EAD-E1C3A438B77A}"/>
              </a:ext>
            </a:extLst>
          </p:cNvPr>
          <p:cNvGrpSpPr/>
          <p:nvPr/>
        </p:nvGrpSpPr>
        <p:grpSpPr>
          <a:xfrm>
            <a:off x="10978848" y="6915586"/>
            <a:ext cx="5703627" cy="1219200"/>
            <a:chOff x="4038600" y="3716230"/>
            <a:chExt cx="5703627" cy="1219200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4445E58F-E332-6B2B-9FB3-8013ED9E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03558183-B87C-DE42-090F-CEB0343A3870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F21733FC-864C-945A-9B16-3AD233B5C6AF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Sensibilizzazione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09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163</Words>
  <Application>Microsoft Office PowerPoint</Application>
  <PresentationFormat>Personalizzato</PresentationFormat>
  <Paragraphs>68</Paragraphs>
  <Slides>13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Calibri</vt:lpstr>
      <vt:lpstr>Montserrat</vt:lpstr>
      <vt:lpstr>Modern Love Grunge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 and Grey Elevator pitch infographic</dc:title>
  <dc:creator>Angelo Afeltra</dc:creator>
  <cp:lastModifiedBy>Antonio Giametta</cp:lastModifiedBy>
  <cp:revision>27</cp:revision>
  <dcterms:created xsi:type="dcterms:W3CDTF">2006-08-16T00:00:00Z</dcterms:created>
  <dcterms:modified xsi:type="dcterms:W3CDTF">2022-10-20T21:25:08Z</dcterms:modified>
  <dc:identifier>DAFPTAIvS6s</dc:identifier>
</cp:coreProperties>
</file>